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1960" r:id="rId2"/>
    <p:sldId id="1961" r:id="rId3"/>
    <p:sldId id="1962" r:id="rId4"/>
    <p:sldId id="1955" r:id="rId5"/>
    <p:sldId id="1956" r:id="rId6"/>
    <p:sldId id="1957" r:id="rId7"/>
    <p:sldId id="1958" r:id="rId8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8"/>
    <p:restoredTop sz="96197"/>
  </p:normalViewPr>
  <p:slideViewPr>
    <p:cSldViewPr snapToGrid="0" snapToObjects="1">
      <p:cViewPr varScale="1">
        <p:scale>
          <a:sx n="74" d="100"/>
          <a:sy n="74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991F4D-42E8-DE02-D084-B84D2D39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27" y="1219230"/>
            <a:ext cx="7315200" cy="7315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8F5DBD3-5000-C992-5A03-FD5FDA0D8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0" t="44756" r="40960" b="43339"/>
          <a:stretch/>
        </p:blipFill>
        <p:spPr>
          <a:xfrm>
            <a:off x="3618809" y="3295291"/>
            <a:ext cx="1056706" cy="966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A2A543-7992-36BC-083C-E64FEAFD6499}"/>
              </a:ext>
            </a:extLst>
          </p:cNvPr>
          <p:cNvCxnSpPr>
            <a:cxnSpLocks/>
          </p:cNvCxnSpPr>
          <p:nvPr/>
        </p:nvCxnSpPr>
        <p:spPr>
          <a:xfrm>
            <a:off x="5527040" y="4358640"/>
            <a:ext cx="0" cy="8128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7C22A7-74FC-3BD8-E6E0-47627DB3C993}"/>
              </a:ext>
            </a:extLst>
          </p:cNvPr>
          <p:cNvCxnSpPr>
            <a:cxnSpLocks/>
          </p:cNvCxnSpPr>
          <p:nvPr/>
        </p:nvCxnSpPr>
        <p:spPr>
          <a:xfrm>
            <a:off x="5801360" y="4358640"/>
            <a:ext cx="210048" cy="51819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687533-B319-DA9B-F302-F29F56F0440D}"/>
              </a:ext>
            </a:extLst>
          </p:cNvPr>
          <p:cNvCxnSpPr>
            <a:cxnSpLocks/>
          </p:cNvCxnSpPr>
          <p:nvPr/>
        </p:nvCxnSpPr>
        <p:spPr>
          <a:xfrm>
            <a:off x="6011408" y="4876830"/>
            <a:ext cx="2511519" cy="2946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BA9022-9705-4A22-1518-8D36068E9153}"/>
              </a:ext>
            </a:extLst>
          </p:cNvPr>
          <p:cNvSpPr txBox="1"/>
          <p:nvPr/>
        </p:nvSpPr>
        <p:spPr>
          <a:xfrm>
            <a:off x="3148190" y="1513840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BURST (anerobic)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5CCA5-63AE-E335-E736-2C6998C64293}"/>
              </a:ext>
            </a:extLst>
          </p:cNvPr>
          <p:cNvSpPr txBox="1"/>
          <p:nvPr/>
        </p:nvSpPr>
        <p:spPr>
          <a:xfrm>
            <a:off x="6141698" y="1513840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UNSTEADY</a:t>
            </a:r>
          </a:p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(anaerobic, and aerobic)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4E5C7-4E82-759E-CFAE-177045C3B7D6}"/>
              </a:ext>
            </a:extLst>
          </p:cNvPr>
          <p:cNvSpPr txBox="1"/>
          <p:nvPr/>
        </p:nvSpPr>
        <p:spPr>
          <a:xfrm>
            <a:off x="3729828" y="5239172"/>
            <a:ext cx="101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STEADY (aerobic)</a:t>
            </a:r>
          </a:p>
        </p:txBody>
      </p:sp>
    </p:spTree>
    <p:extLst>
      <p:ext uri="{BB962C8B-B14F-4D97-AF65-F5344CB8AC3E}">
        <p14:creationId xmlns:p14="http://schemas.microsoft.com/office/powerpoint/2010/main" val="425588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6007C-0014-BFD0-DD4B-53F2A4AE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82" y="648984"/>
            <a:ext cx="7772400" cy="8214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5879-4AC7-ACF3-2831-CF0C08B8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27" y="7082474"/>
            <a:ext cx="1708517" cy="926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960B0-0B05-3BB3-4C92-D48CBD34466C}"/>
              </a:ext>
            </a:extLst>
          </p:cNvPr>
          <p:cNvSpPr txBox="1"/>
          <p:nvPr/>
        </p:nvSpPr>
        <p:spPr>
          <a:xfrm>
            <a:off x="6616022" y="635354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2554-C43C-4FD8-E45C-E2CFB005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027" y="6322314"/>
            <a:ext cx="469900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58DA2-CAEB-AD83-4B92-B18DEFE9E270}"/>
              </a:ext>
            </a:extLst>
          </p:cNvPr>
          <p:cNvSpPr txBox="1"/>
          <p:nvPr/>
        </p:nvSpPr>
        <p:spPr>
          <a:xfrm>
            <a:off x="6269027" y="6795015"/>
            <a:ext cx="2578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Panels = populations</a:t>
            </a:r>
          </a:p>
        </p:txBody>
      </p:sp>
    </p:spTree>
    <p:extLst>
      <p:ext uri="{BB962C8B-B14F-4D97-AF65-F5344CB8AC3E}">
        <p14:creationId xmlns:p14="http://schemas.microsoft.com/office/powerpoint/2010/main" val="112775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45FA886-6504-6955-A8EA-A0A5AE1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52" y="5323815"/>
            <a:ext cx="1696751" cy="1696751"/>
          </a:xfrm>
          <a:prstGeom prst="rect">
            <a:avLst/>
          </a:prstGeom>
        </p:spPr>
      </p:pic>
      <p:pic>
        <p:nvPicPr>
          <p:cNvPr id="15" name="Picture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03DDA92-910A-4068-DBD6-BB5345C1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500" y="5323815"/>
            <a:ext cx="1696751" cy="1696751"/>
          </a:xfrm>
          <a:prstGeom prst="rect">
            <a:avLst/>
          </a:prstGeom>
        </p:spPr>
      </p:pic>
      <p:pic>
        <p:nvPicPr>
          <p:cNvPr id="34" name="Picture 33" descr="A diagram of a body length&#10;&#10;Description automatically generated">
            <a:extLst>
              <a:ext uri="{FF2B5EF4-FFF2-40B4-BE49-F238E27FC236}">
                <a16:creationId xmlns:a16="http://schemas.microsoft.com/office/drawing/2014/main" id="{D4492654-D05F-B188-5051-BABE86580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97" y="5323815"/>
            <a:ext cx="1700784" cy="1700784"/>
          </a:xfrm>
          <a:prstGeom prst="rect">
            <a:avLst/>
          </a:prstGeom>
        </p:spPr>
      </p:pic>
      <p:pic>
        <p:nvPicPr>
          <p:cNvPr id="17" name="Picture 1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641CF26-22A2-E72D-BDC1-9B84FD0A9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595" y="5323815"/>
            <a:ext cx="1696751" cy="1696751"/>
          </a:xfrm>
          <a:prstGeom prst="rect">
            <a:avLst/>
          </a:prstGeom>
        </p:spPr>
      </p:pic>
      <p:pic>
        <p:nvPicPr>
          <p:cNvPr id="13" name="Picture 1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B248F4E-36B3-C716-D81A-120F5210B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143" y="5323815"/>
            <a:ext cx="1696751" cy="1696751"/>
          </a:xfrm>
          <a:prstGeom prst="rect">
            <a:avLst/>
          </a:prstGeom>
        </p:spPr>
      </p:pic>
      <p:pic>
        <p:nvPicPr>
          <p:cNvPr id="25" name="Picture 2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246F2ED5-4BDA-BC71-DEF1-684C4EB5A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691" y="5323815"/>
            <a:ext cx="1696751" cy="1696751"/>
          </a:xfrm>
          <a:prstGeom prst="rect">
            <a:avLst/>
          </a:prstGeom>
        </p:spPr>
      </p:pic>
      <p:pic>
        <p:nvPicPr>
          <p:cNvPr id="21" name="Picture 20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726FB86-C935-443A-13CB-D9B3544D7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1830" y="6848036"/>
            <a:ext cx="1696750" cy="1696751"/>
          </a:xfrm>
          <a:prstGeom prst="rect">
            <a:avLst/>
          </a:prstGeom>
        </p:spPr>
      </p:pic>
      <p:pic>
        <p:nvPicPr>
          <p:cNvPr id="14" name="Picture 13" descr="A graph of a swimming speed&#10;&#10;Description automatically generated with medium confidence">
            <a:extLst>
              <a:ext uri="{FF2B5EF4-FFF2-40B4-BE49-F238E27FC236}">
                <a16:creationId xmlns:a16="http://schemas.microsoft.com/office/drawing/2014/main" id="{D3CE2CCF-CC1F-0D29-1739-3F7CE3BE0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683" y="6848036"/>
            <a:ext cx="1700784" cy="1700784"/>
          </a:xfrm>
          <a:prstGeom prst="rect">
            <a:avLst/>
          </a:prstGeom>
        </p:spPr>
      </p:pic>
      <p:pic>
        <p:nvPicPr>
          <p:cNvPr id="28" name="Picture 27" descr="A graph of a body length&#10;&#10;Description automatically generated">
            <a:extLst>
              <a:ext uri="{FF2B5EF4-FFF2-40B4-BE49-F238E27FC236}">
                <a16:creationId xmlns:a16="http://schemas.microsoft.com/office/drawing/2014/main" id="{DA6C7450-9186-47B0-4EFC-7EA67BB99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5727" y="6848036"/>
            <a:ext cx="1700784" cy="1700784"/>
          </a:xfrm>
          <a:prstGeom prst="rect">
            <a:avLst/>
          </a:prstGeom>
        </p:spPr>
      </p:pic>
      <p:pic>
        <p:nvPicPr>
          <p:cNvPr id="6" name="Picture 5" descr="A comparison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191AB99-D198-C2FF-9F92-13E619BD8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9" y="631529"/>
            <a:ext cx="9736504" cy="4868252"/>
          </a:xfrm>
          <a:prstGeom prst="rect">
            <a:avLst/>
          </a:prstGeom>
        </p:spPr>
      </p:pic>
      <p:pic>
        <p:nvPicPr>
          <p:cNvPr id="26" name="Picture 25" descr="A graph of a body length&#10;&#10;Description automatically generated">
            <a:extLst>
              <a:ext uri="{FF2B5EF4-FFF2-40B4-BE49-F238E27FC236}">
                <a16:creationId xmlns:a16="http://schemas.microsoft.com/office/drawing/2014/main" id="{5E4A9A7C-A84F-83CB-556A-2872F30511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0945" y="6848036"/>
            <a:ext cx="1700784" cy="17007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1A9A7B-06BD-2B84-4591-03AA7BD23977}"/>
              </a:ext>
            </a:extLst>
          </p:cNvPr>
          <p:cNvSpPr txBox="1"/>
          <p:nvPr/>
        </p:nvSpPr>
        <p:spPr>
          <a:xfrm>
            <a:off x="1431974" y="516122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0" name="Picture 9" descr="A graph of a body length&#10;&#10;Description automatically generated">
            <a:extLst>
              <a:ext uri="{FF2B5EF4-FFF2-40B4-BE49-F238E27FC236}">
                <a16:creationId xmlns:a16="http://schemas.microsoft.com/office/drawing/2014/main" id="{B9AE80DB-0041-3151-4166-44FA5FE5E1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9524" y="6848036"/>
            <a:ext cx="1700784" cy="1700784"/>
          </a:xfrm>
          <a:prstGeom prst="rect">
            <a:avLst/>
          </a:prstGeom>
        </p:spPr>
      </p:pic>
      <p:pic>
        <p:nvPicPr>
          <p:cNvPr id="30" name="Picture 29" descr="A graph of a swimming speed&#10;&#10;Description automatically generated with medium confidence">
            <a:extLst>
              <a:ext uri="{FF2B5EF4-FFF2-40B4-BE49-F238E27FC236}">
                <a16:creationId xmlns:a16="http://schemas.microsoft.com/office/drawing/2014/main" id="{298E68ED-E72A-BA30-950F-73223EC42B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" y="6848036"/>
            <a:ext cx="1700784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13549</TotalTime>
  <Words>47</Words>
  <Application>Microsoft Macintosh PowerPoint</Application>
  <PresentationFormat>Custom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759</cp:revision>
  <dcterms:created xsi:type="dcterms:W3CDTF">2022-01-29T12:18:37Z</dcterms:created>
  <dcterms:modified xsi:type="dcterms:W3CDTF">2023-08-15T19:21:41Z</dcterms:modified>
</cp:coreProperties>
</file>